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Helvetica Neue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HelveticaNeue-bold.fntdata"/><Relationship Id="rId12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boldItalic.fntdata"/><Relationship Id="rId14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c26ea790a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c26ea790a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26ea790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26ea790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26ea790a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26ea790a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26ea790a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26ea790a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26ea790a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26ea790a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68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Midterm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3175"/>
            <a:ext cx="8839199" cy="34631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ctrTitle"/>
          </p:nvPr>
        </p:nvSpPr>
        <p:spPr>
          <a:xfrm>
            <a:off x="-1821442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Wireframes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-2940092" y="-692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Desktop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75" y="3060675"/>
            <a:ext cx="3376471" cy="19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300" y="2879588"/>
            <a:ext cx="3315507" cy="186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883" y="607650"/>
            <a:ext cx="3258691" cy="184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-2940092" y="-692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Mobile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052" y="1058795"/>
            <a:ext cx="2518251" cy="381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875" y="1056188"/>
            <a:ext cx="2518249" cy="382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97" y="1742951"/>
            <a:ext cx="2019475" cy="30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-2940092" y="-692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Code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2875"/>
            <a:ext cx="4637634" cy="3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609" y="1512875"/>
            <a:ext cx="3755475" cy="347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7"/>
          <p:cNvCxnSpPr/>
          <p:nvPr/>
        </p:nvCxnSpPr>
        <p:spPr>
          <a:xfrm flipH="1">
            <a:off x="6880900" y="3576950"/>
            <a:ext cx="1144500" cy="111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29433" l="0" r="0" t="0"/>
          <a:stretch/>
        </p:blipFill>
        <p:spPr>
          <a:xfrm>
            <a:off x="4284375" y="728013"/>
            <a:ext cx="3454650" cy="42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ctrTitle"/>
          </p:nvPr>
        </p:nvSpPr>
        <p:spPr>
          <a:xfrm>
            <a:off x="-2471842" y="-640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Next steps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37350" y="2107150"/>
            <a:ext cx="2926500" cy="2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Include Discography and links to music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More reactive interface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Better Mobile UI design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